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4"/>
  </p:sldMasterIdLst>
  <p:notesMasterIdLst>
    <p:notesMasterId r:id="rId9"/>
  </p:notesMasterIdLst>
  <p:handoutMasterIdLst>
    <p:handoutMasterId r:id="rId10"/>
  </p:handoutMasterIdLst>
  <p:sldIdLst>
    <p:sldId id="264" r:id="rId5"/>
    <p:sldId id="276" r:id="rId6"/>
    <p:sldId id="266" r:id="rId7"/>
    <p:sldId id="277" r:id="rId8"/>
  </p:sldIdLst>
  <p:sldSz cx="12188825" cy="6858000"/>
  <p:notesSz cx="6797675" cy="9926638"/>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9" pos="3839" userDrawn="1">
          <p15:clr>
            <a:srgbClr val="A4A3A4"/>
          </p15:clr>
        </p15:guide>
        <p15:guide id="10" orient="horz" pos="2160"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enneri, Sandra" initials="VIS" lastIdx="1" clrIdx="0">
    <p:extLst>
      <p:ext uri="{19B8F6BF-5375-455C-9EA6-DF929625EA0E}">
        <p15:presenceInfo xmlns:p15="http://schemas.microsoft.com/office/powerpoint/2012/main" userId="Venneri, Sandr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280" autoAdjust="0"/>
  </p:normalViewPr>
  <p:slideViewPr>
    <p:cSldViewPr showGuides="1">
      <p:cViewPr varScale="1">
        <p:scale>
          <a:sx n="67" d="100"/>
          <a:sy n="67" d="100"/>
        </p:scale>
        <p:origin x="536" y="60"/>
      </p:cViewPr>
      <p:guideLst>
        <p:guide pos="3839"/>
        <p:guide orient="horz" pos="2160"/>
      </p:guideLst>
    </p:cSldViewPr>
  </p:slideViewPr>
  <p:notesTextViewPr>
    <p:cViewPr>
      <p:scale>
        <a:sx n="1" d="1"/>
        <a:sy n="1" d="1"/>
      </p:scale>
      <p:origin x="0" y="0"/>
    </p:cViewPr>
  </p:notesTextViewPr>
  <p:notesViewPr>
    <p:cSldViewPr>
      <p:cViewPr varScale="1">
        <p:scale>
          <a:sx n="63" d="100"/>
          <a:sy n="63" d="100"/>
        </p:scale>
        <p:origin x="1986" y="10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a:solidFill>
                <a:schemeClr val="tx2"/>
              </a:solidFill>
            </a:endParaRPr>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E973C59C-4E16-4A64-A766-34DB213E11B3}" type="datetimeFigureOut">
              <a:rPr lang="en-US">
                <a:solidFill>
                  <a:schemeClr val="tx2"/>
                </a:solidFill>
              </a:rPr>
              <a:t>3/6/2017</a:t>
            </a:fld>
            <a:endParaRPr>
              <a:solidFill>
                <a:schemeClr val="tx2"/>
              </a:solidFill>
            </a:endParaRPr>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a:solidFill>
                <a:schemeClr val="tx2"/>
              </a:solidFill>
            </a:endParaRPr>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CFD77566-CD65-4859-9FA1-43956DC85B8C}" type="slidenum">
              <a:rPr>
                <a:solidFill>
                  <a:schemeClr val="tx2"/>
                </a:solidFill>
              </a:rPr>
              <a:t>‹#›</a:t>
            </a:fld>
            <a:endParaRPr>
              <a:solidFill>
                <a:schemeClr val="tx2"/>
              </a:solidFill>
            </a:endParaRPr>
          </a:p>
        </p:txBody>
      </p:sp>
    </p:spTree>
    <p:extLst>
      <p:ext uri="{BB962C8B-B14F-4D97-AF65-F5344CB8AC3E}">
        <p14:creationId xmlns:p14="http://schemas.microsoft.com/office/powerpoint/2010/main" val="2708798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solidFill>
                  <a:schemeClr val="tx2"/>
                </a:solidFill>
              </a:defRPr>
            </a:lvl1pPr>
          </a:lstStyle>
          <a:p>
            <a:endParaRPr/>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solidFill>
                  <a:schemeClr val="tx2"/>
                </a:solidFill>
              </a:defRPr>
            </a:lvl1pPr>
          </a:lstStyle>
          <a:p>
            <a:fld id="{F95CF31C-F757-429C-A789-86504F04C3BE}" type="datetimeFigureOut">
              <a:rPr lang="en-US"/>
              <a:pPr/>
              <a:t>3/6/2017</a:t>
            </a:fld>
            <a:endParaRPr/>
          </a:p>
        </p:txBody>
      </p:sp>
      <p:sp>
        <p:nvSpPr>
          <p:cNvPr id="4" name="Slide Image Placeholder 3"/>
          <p:cNvSpPr>
            <a:spLocks noGrp="1" noRot="1" noChangeAspect="1"/>
          </p:cNvSpPr>
          <p:nvPr>
            <p:ph type="sldImg" idx="2"/>
          </p:nvPr>
        </p:nvSpPr>
        <p:spPr>
          <a:xfrm>
            <a:off x="92075" y="744538"/>
            <a:ext cx="6613525" cy="37226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solidFill>
                  <a:schemeClr val="tx2"/>
                </a:solidFill>
              </a:defRPr>
            </a:lvl1pPr>
          </a:lstStyle>
          <a:p>
            <a:endParaRPr/>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solidFill>
                  <a:schemeClr val="tx2"/>
                </a:solidFill>
              </a:defRPr>
            </a:lvl1pPr>
          </a:lstStyle>
          <a:p>
            <a:fld id="{B8796F01-7154-41E0-B48B-A6921757531A}" type="slidenum">
              <a:rPr/>
              <a:pPr/>
              <a:t>‹#›</a:t>
            </a:fld>
            <a:endParaRPr/>
          </a:p>
        </p:txBody>
      </p:sp>
    </p:spTree>
    <p:extLst>
      <p:ext uri="{BB962C8B-B14F-4D97-AF65-F5344CB8AC3E}">
        <p14:creationId xmlns:p14="http://schemas.microsoft.com/office/powerpoint/2010/main" val="44077566"/>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3</a:t>
            </a:fld>
            <a:endParaRPr lang="en-US"/>
          </a:p>
        </p:txBody>
      </p:sp>
    </p:spTree>
    <p:extLst>
      <p:ext uri="{BB962C8B-B14F-4D97-AF65-F5344CB8AC3E}">
        <p14:creationId xmlns:p14="http://schemas.microsoft.com/office/powerpoint/2010/main" val="26466622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72383" y="1498601"/>
            <a:ext cx="7008574" cy="3298825"/>
          </a:xfrm>
        </p:spPr>
        <p:txBody>
          <a:bodyPr>
            <a:normAutofit/>
          </a:bodyPr>
          <a:lstStyle>
            <a:lvl1pPr>
              <a:lnSpc>
                <a:spcPct val="90000"/>
              </a:lnSpc>
              <a:defRPr sz="5400" cap="none" baseline="0"/>
            </a:lvl1pPr>
          </a:lstStyle>
          <a:p>
            <a:r>
              <a:rPr lang="en-US" smtClean="0"/>
              <a:t>Click to edit Master title style</a:t>
            </a:r>
            <a:endParaRPr/>
          </a:p>
        </p:txBody>
      </p:sp>
      <p:sp>
        <p:nvSpPr>
          <p:cNvPr id="3" name="Subtitle 2"/>
          <p:cNvSpPr>
            <a:spLocks noGrp="1"/>
          </p:cNvSpPr>
          <p:nvPr>
            <p:ph type="subTitle" idx="1"/>
          </p:nvPr>
        </p:nvSpPr>
        <p:spPr>
          <a:xfrm>
            <a:off x="4672383" y="4927600"/>
            <a:ext cx="7008574" cy="1244600"/>
          </a:xfrm>
        </p:spPr>
        <p:txBody>
          <a:bodyPr>
            <a:normAutofit/>
          </a:bodyPr>
          <a:lstStyle>
            <a:lvl1pPr marL="0" indent="0" algn="l">
              <a:spcBef>
                <a:spcPts val="0"/>
              </a:spcBef>
              <a:buNone/>
              <a:defRPr sz="2800" b="0">
                <a:solidFill>
                  <a:schemeClr val="tx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smtClean="0"/>
              <a:t>Click to edit Master subtitle style</a:t>
            </a:r>
            <a:endParaRPr/>
          </a:p>
        </p:txBody>
      </p:sp>
    </p:spTree>
    <p:extLst>
      <p:ext uri="{BB962C8B-B14F-4D97-AF65-F5344CB8AC3E}">
        <p14:creationId xmlns:p14="http://schemas.microsoft.com/office/powerpoint/2010/main" val="322277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a:t>3/6/2017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91C5AD9-787D-40FA-8A4D-16A055B9AF81}" type="slidenum">
              <a:rPr/>
              <a:t>‹#›</a:t>
            </a:fld>
            <a:endParaRPr/>
          </a:p>
        </p:txBody>
      </p:sp>
    </p:spTree>
    <p:extLst>
      <p:ext uri="{BB962C8B-B14F-4D97-AF65-F5344CB8AC3E}">
        <p14:creationId xmlns:p14="http://schemas.microsoft.com/office/powerpoint/2010/main" val="101043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52633" y="274638"/>
            <a:ext cx="1422030" cy="5897561"/>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117309" y="274638"/>
            <a:ext cx="8532178" cy="5897561"/>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a:t>3/6/2017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91C5AD9-787D-40FA-8A4D-16A055B9AF81}" type="slidenum">
              <a:rPr/>
              <a:t>‹#›</a:t>
            </a:fld>
            <a:endParaRPr/>
          </a:p>
        </p:txBody>
      </p:sp>
    </p:spTree>
    <p:extLst>
      <p:ext uri="{BB962C8B-B14F-4D97-AF65-F5344CB8AC3E}">
        <p14:creationId xmlns:p14="http://schemas.microsoft.com/office/powerpoint/2010/main" val="365071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B5A30F4-0B4E-4E4B-BC36-C30CD13F4E17}" type="datetimeFigureOut">
              <a:rPr lang="en-US"/>
              <a:t>3/6/2017</a:t>
            </a:fld>
            <a:endParaRPr dirty="0"/>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A60BA0E-20D0-4E7C-B286-26C960A6788F}" type="slidenum">
              <a:rPr/>
              <a:t>‹#›</a:t>
            </a:fld>
            <a:endParaRPr/>
          </a:p>
        </p:txBody>
      </p:sp>
    </p:spTree>
    <p:extLst>
      <p:ext uri="{BB962C8B-B14F-4D97-AF65-F5344CB8AC3E}">
        <p14:creationId xmlns:p14="http://schemas.microsoft.com/office/powerpoint/2010/main" val="156352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2589" y="4445000"/>
            <a:ext cx="7008574" cy="1930400"/>
          </a:xfrm>
        </p:spPr>
        <p:txBody>
          <a:bodyPr anchor="t">
            <a:normAutofit/>
          </a:bodyPr>
          <a:lstStyle>
            <a:lvl1pPr algn="l">
              <a:defRPr sz="54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812589" y="3124200"/>
            <a:ext cx="7008574" cy="1296987"/>
          </a:xfrm>
        </p:spPr>
        <p:txBody>
          <a:bodyPr anchor="b">
            <a:normAutofit/>
          </a:bodyPr>
          <a:lstStyle>
            <a:lvl1pPr marL="0" indent="0">
              <a:spcBef>
                <a:spcPts val="0"/>
              </a:spcBef>
              <a:buNone/>
              <a:defRPr sz="2800">
                <a:solidFill>
                  <a:schemeClr val="tx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smtClean="0"/>
              <a:t>Edit Master text styles</a:t>
            </a:r>
          </a:p>
        </p:txBody>
      </p:sp>
    </p:spTree>
    <p:extLst>
      <p:ext uri="{BB962C8B-B14F-4D97-AF65-F5344CB8AC3E}">
        <p14:creationId xmlns:p14="http://schemas.microsoft.com/office/powerpoint/2010/main" val="4196340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11730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1706581" indent="0">
              <a:buNone/>
              <a:defRPr sz="1800"/>
            </a:lvl6pPr>
            <a:lvl7pPr marL="2011328">
              <a:defRPr sz="1800"/>
            </a:lvl7pPr>
            <a:lvl8pPr marL="2011328">
              <a:defRPr sz="1800"/>
            </a:lvl8pPr>
            <a:lvl9pPr marL="2011328">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9755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2DD204D1-F9BD-4643-8480-6EA41EB484F1}" type="datetimeFigureOut">
              <a:rPr lang="en-US"/>
              <a:t>3/6/2017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489339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2137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Edit Master text styles</a:t>
            </a:r>
          </a:p>
        </p:txBody>
      </p:sp>
      <p:sp>
        <p:nvSpPr>
          <p:cNvPr id="4" name="Content Placeholder 3"/>
          <p:cNvSpPr>
            <a:spLocks noGrp="1"/>
          </p:cNvSpPr>
          <p:nvPr>
            <p:ph sz="half" idx="2"/>
          </p:nvPr>
        </p:nvSpPr>
        <p:spPr>
          <a:xfrm>
            <a:off x="111730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30162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Edit Master text styles</a:t>
            </a:r>
          </a:p>
        </p:txBody>
      </p:sp>
      <p:sp>
        <p:nvSpPr>
          <p:cNvPr id="6" name="Content Placeholder 5"/>
          <p:cNvSpPr>
            <a:spLocks noGrp="1"/>
          </p:cNvSpPr>
          <p:nvPr>
            <p:ph sz="quarter" idx="4"/>
          </p:nvPr>
        </p:nvSpPr>
        <p:spPr>
          <a:xfrm>
            <a:off x="629755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2DD204D1-F9BD-4643-8480-6EA41EB484F1}" type="datetimeFigureOut">
              <a:rPr lang="en-US"/>
              <a:t>3/6/2017</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55283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DD204D1-F9BD-4643-8480-6EA41EB484F1}" type="datetimeFigureOut">
              <a:rPr lang="en-US"/>
              <a:t>3/6/2017</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51676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D204D1-F9BD-4643-8480-6EA41EB484F1}" type="datetimeFigureOut">
              <a:rPr lang="en-US"/>
              <a:t>3/6/2017</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206873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3961368" y="0"/>
            <a:ext cx="7922736"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304721" y="1701800"/>
            <a:ext cx="3351927" cy="2844800"/>
          </a:xfrm>
        </p:spPr>
        <p:txBody>
          <a:bodyPr anchor="b">
            <a:normAutofit/>
          </a:bodyPr>
          <a:lstStyle>
            <a:lvl1pPr algn="l">
              <a:defRPr sz="2000" b="1"/>
            </a:lvl1pPr>
          </a:lstStyle>
          <a:p>
            <a:r>
              <a:rPr lang="en-US" smtClean="0"/>
              <a:t>Click to edit Master title style</a:t>
            </a:r>
            <a:endParaRPr/>
          </a:p>
        </p:txBody>
      </p:sp>
      <p:sp>
        <p:nvSpPr>
          <p:cNvPr id="4" name="Text Placeholder 3"/>
          <p:cNvSpPr>
            <a:spLocks noGrp="1"/>
          </p:cNvSpPr>
          <p:nvPr>
            <p:ph type="body" sz="half" idx="2"/>
          </p:nvPr>
        </p:nvSpPr>
        <p:spPr>
          <a:xfrm>
            <a:off x="304721" y="4648200"/>
            <a:ext cx="3351927" cy="1727200"/>
          </a:xfrm>
        </p:spPr>
        <p:txBody>
          <a:bodyPr>
            <a:normAutofit/>
          </a:bodyPr>
          <a:lstStyle>
            <a:lvl1pPr marL="0" indent="0">
              <a:spcBef>
                <a:spcPts val="120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Edit Master text styles</a:t>
            </a:r>
          </a:p>
        </p:txBody>
      </p:sp>
      <p:sp>
        <p:nvSpPr>
          <p:cNvPr id="3" name="Content Placeholder 2"/>
          <p:cNvSpPr>
            <a:spLocks noGrp="1"/>
          </p:cNvSpPr>
          <p:nvPr>
            <p:ph idx="1"/>
          </p:nvPr>
        </p:nvSpPr>
        <p:spPr>
          <a:xfrm>
            <a:off x="4469236" y="482600"/>
            <a:ext cx="6805427" cy="5892800"/>
          </a:xfrm>
        </p:spPr>
        <p:txBody>
          <a:bodyPr>
            <a:normAutofit/>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126BF754-515F-40B9-8D24-D54D5825B3D0}" type="datetimeFigureOut">
              <a:rPr lang="en-US"/>
              <a:t>3/6/2017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DFBB78A-01B4-41F2-96B0-677A4A282832}" type="slidenum">
              <a:rPr/>
              <a:t>‹#›</a:t>
            </a:fld>
            <a:endParaRPr/>
          </a:p>
        </p:txBody>
      </p:sp>
    </p:spTree>
    <p:extLst>
      <p:ext uri="{BB962C8B-B14F-4D97-AF65-F5344CB8AC3E}">
        <p14:creationId xmlns:p14="http://schemas.microsoft.com/office/powerpoint/2010/main" val="196807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2082258" y="0"/>
            <a:ext cx="802431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2437765" y="4800600"/>
            <a:ext cx="7313295" cy="762000"/>
          </a:xfrm>
        </p:spPr>
        <p:txBody>
          <a:bodyPr anchor="b">
            <a:normAutofit/>
          </a:bodyPr>
          <a:lstStyle>
            <a:lvl1pPr algn="l">
              <a:defRPr sz="2000" b="1"/>
            </a:lvl1pPr>
          </a:lstStyle>
          <a:p>
            <a:r>
              <a:rPr lang="en-US" smtClean="0"/>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2437765" y="279401"/>
            <a:ext cx="7313295" cy="4448175"/>
          </a:xfrm>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smtClean="0"/>
              <a:t>Click icon to add picture</a:t>
            </a:r>
            <a:endParaRPr/>
          </a:p>
        </p:txBody>
      </p:sp>
      <p:sp>
        <p:nvSpPr>
          <p:cNvPr id="4" name="Text Placeholder 3"/>
          <p:cNvSpPr>
            <a:spLocks noGrp="1"/>
          </p:cNvSpPr>
          <p:nvPr>
            <p:ph type="body" sz="half" idx="2"/>
          </p:nvPr>
        </p:nvSpPr>
        <p:spPr>
          <a:xfrm>
            <a:off x="2437765" y="5562600"/>
            <a:ext cx="7313295" cy="812800"/>
          </a:xfrm>
        </p:spPr>
        <p:txBody>
          <a:bodyPr>
            <a:normAutofit/>
          </a:bodyPr>
          <a:lstStyle>
            <a:lvl1pPr marL="0" indent="0">
              <a:spcBef>
                <a:spcPts val="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Edit Master text styles</a:t>
            </a:r>
          </a:p>
        </p:txBody>
      </p:sp>
      <p:sp>
        <p:nvSpPr>
          <p:cNvPr id="5" name="Date Placeholder 4"/>
          <p:cNvSpPr>
            <a:spLocks noGrp="1"/>
          </p:cNvSpPr>
          <p:nvPr>
            <p:ph type="dt" sz="half" idx="10"/>
          </p:nvPr>
        </p:nvSpPr>
        <p:spPr/>
        <p:txBody>
          <a:bodyPr/>
          <a:lstStyle/>
          <a:p>
            <a:fld id="{126BF754-515F-40B9-8D24-D54D5825B3D0}" type="datetimeFigureOut">
              <a:rPr lang="en-US"/>
              <a:t>3/6/2017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DFBB78A-01B4-41F2-96B0-677A4A282832}" type="slidenum">
              <a:rPr/>
              <a:t>‹#›</a:t>
            </a:fld>
            <a:endParaRPr/>
          </a:p>
        </p:txBody>
      </p:sp>
    </p:spTree>
    <p:extLst>
      <p:ext uri="{BB962C8B-B14F-4D97-AF65-F5344CB8AC3E}">
        <p14:creationId xmlns:p14="http://schemas.microsoft.com/office/powerpoint/2010/main" val="1221337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304721" y="0"/>
            <a:ext cx="11579384"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Placeholder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r>
              <a:rPr lang="en-US" smtClean="0"/>
              <a:t>Click to edit Master title style</a:t>
            </a:r>
            <a:endParaRPr dirty="0"/>
          </a:p>
        </p:txBody>
      </p:sp>
      <p:sp>
        <p:nvSpPr>
          <p:cNvPr id="3" name="Text Placeholder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a:defRPr sz="1200" baseline="0">
                <a:solidFill>
                  <a:schemeClr val="tx2">
                    <a:lumMod val="65000"/>
                    <a:lumOff val="35000"/>
                  </a:schemeClr>
                </a:solidFill>
              </a:defRPr>
            </a:lvl1pPr>
          </a:lstStyle>
          <a:p>
            <a:fld id="{2DD204D1-F9BD-4643-8480-6EA41EB484F1}" type="datetimeFigureOut">
              <a:rPr lang="en-US" smtClean="0"/>
              <a:pPr/>
              <a:t>3/6/2017</a:t>
            </a:fld>
            <a:endParaRPr lang="en-US"/>
          </a:p>
        </p:txBody>
      </p:sp>
      <p:sp>
        <p:nvSpPr>
          <p:cNvPr id="5" name="Footer Placeholder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a:defRPr sz="1200" baseline="0">
                <a:solidFill>
                  <a:schemeClr val="tx2">
                    <a:lumMod val="65000"/>
                    <a:lumOff val="35000"/>
                  </a:schemeClr>
                </a:solidFill>
              </a:defRPr>
            </a:lvl1pPr>
          </a:lstStyle>
          <a:p>
            <a:endParaRPr lang="en-US"/>
          </a:p>
        </p:txBody>
      </p:sp>
      <p:sp>
        <p:nvSpPr>
          <p:cNvPr id="6" name="Slide Number Placeholder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a:defRPr sz="1200" baseline="0">
                <a:solidFill>
                  <a:schemeClr val="tx2">
                    <a:lumMod val="65000"/>
                    <a:lumOff val="35000"/>
                  </a:schemeClr>
                </a:solidFill>
              </a:defRPr>
            </a:lvl1pPr>
          </a:lstStyle>
          <a:p>
            <a:fld id="{EB37DED6-D4C7-42EE-AB49-D2E39E64FDE4}" type="slidenum">
              <a:rPr lang="en-US" smtClean="0"/>
              <a:pPr/>
              <a:t>‹#›</a:t>
            </a:fld>
            <a:endParaRPr lang="en-US"/>
          </a:p>
        </p:txBody>
      </p:sp>
    </p:spTree>
    <p:extLst>
      <p:ext uri="{BB962C8B-B14F-4D97-AF65-F5344CB8AC3E}">
        <p14:creationId xmlns:p14="http://schemas.microsoft.com/office/powerpoint/2010/main" val="1544047913"/>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63" r:id="rId3"/>
    <p:sldLayoutId id="2147483664" r:id="rId4"/>
    <p:sldLayoutId id="2147483665" r:id="rId5"/>
    <p:sldLayoutId id="2147483666" r:id="rId6"/>
    <p:sldLayoutId id="2147483667" r:id="rId7"/>
    <p:sldLayoutId id="2147483675" r:id="rId8"/>
    <p:sldLayoutId id="2147483676" r:id="rId9"/>
    <p:sldLayoutId id="2147483677" r:id="rId10"/>
    <p:sldLayoutId id="214748367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8987" rtl="0" eaLnBrk="1" latinLnBrk="0" hangingPunct="1">
        <a:lnSpc>
          <a:spcPct val="85000"/>
        </a:lnSpc>
        <a:spcBef>
          <a:spcPct val="0"/>
        </a:spcBef>
        <a:buNone/>
        <a:tabLst/>
        <a:defRPr sz="4400" kern="1200" cap="none" baseline="0">
          <a:solidFill>
            <a:schemeClr val="tx1"/>
          </a:solidFill>
          <a:latin typeface="+mj-lt"/>
          <a:ea typeface="+mj-ea"/>
          <a:cs typeface="+mj-cs"/>
        </a:defRPr>
      </a:lvl1pPr>
    </p:titleStyle>
    <p:bodyStyle>
      <a:lvl1pPr marL="304747" indent="-304747" algn="l" defTabSz="1218987" rtl="0" eaLnBrk="1" latinLnBrk="0" hangingPunct="1">
        <a:lnSpc>
          <a:spcPct val="95000"/>
        </a:lnSpc>
        <a:spcBef>
          <a:spcPts val="1866"/>
        </a:spcBef>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5pPr>
      <a:lvl6pPr marL="2437973"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6pPr>
      <a:lvl7pPr marL="286461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7pPr>
      <a:lvl8pPr marL="3291264"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8pPr>
      <a:lvl9pPr marL="377885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2383" y="476672"/>
            <a:ext cx="7008574" cy="3298825"/>
          </a:xfrm>
        </p:spPr>
        <p:txBody>
          <a:bodyPr/>
          <a:lstStyle/>
          <a:p>
            <a:r>
              <a:rPr lang="en-US" b="1" dirty="0" smtClean="0"/>
              <a:t>EDF5159 - </a:t>
            </a:r>
            <a:r>
              <a:rPr lang="en-US" dirty="0" smtClean="0"/>
              <a:t> Assignment 2</a:t>
            </a:r>
            <a:endParaRPr lang="en-US" dirty="0"/>
          </a:p>
        </p:txBody>
      </p:sp>
      <p:sp>
        <p:nvSpPr>
          <p:cNvPr id="3" name="Subtitle 2"/>
          <p:cNvSpPr>
            <a:spLocks noGrp="1"/>
          </p:cNvSpPr>
          <p:nvPr>
            <p:ph type="subTitle" idx="1"/>
          </p:nvPr>
        </p:nvSpPr>
        <p:spPr>
          <a:xfrm>
            <a:off x="4672383" y="4005064"/>
            <a:ext cx="7008574" cy="1244600"/>
          </a:xfrm>
        </p:spPr>
        <p:txBody>
          <a:bodyPr/>
          <a:lstStyle/>
          <a:p>
            <a:r>
              <a:rPr lang="en-US" dirty="0" smtClean="0"/>
              <a:t>The selection of resources &amp; design of teaching and learning activities </a:t>
            </a:r>
            <a:endParaRPr lang="en-US" dirty="0"/>
          </a:p>
        </p:txBody>
      </p:sp>
    </p:spTree>
    <p:extLst>
      <p:ext uri="{BB962C8B-B14F-4D97-AF65-F5344CB8AC3E}">
        <p14:creationId xmlns:p14="http://schemas.microsoft.com/office/powerpoint/2010/main" val="3650340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77788" y="512540"/>
            <a:ext cx="4973041" cy="512064"/>
          </a:xfrm>
        </p:spPr>
        <p:txBody>
          <a:bodyPr/>
          <a:lstStyle/>
          <a:p>
            <a:r>
              <a:rPr lang="en-AU" sz="3600" dirty="0" smtClean="0"/>
              <a:t>Task:	</a:t>
            </a:r>
            <a:endParaRPr lang="en-AU" sz="3600" dirty="0"/>
          </a:p>
        </p:txBody>
      </p:sp>
      <p:sp>
        <p:nvSpPr>
          <p:cNvPr id="14" name="Content Placeholder 13"/>
          <p:cNvSpPr>
            <a:spLocks noGrp="1"/>
          </p:cNvSpPr>
          <p:nvPr>
            <p:ph sz="half" idx="2"/>
          </p:nvPr>
        </p:nvSpPr>
        <p:spPr>
          <a:xfrm>
            <a:off x="477788" y="1003991"/>
            <a:ext cx="5832648" cy="3962400"/>
          </a:xfrm>
        </p:spPr>
        <p:txBody>
          <a:bodyPr>
            <a:noAutofit/>
          </a:bodyPr>
          <a:lstStyle/>
          <a:p>
            <a:pPr>
              <a:lnSpc>
                <a:spcPct val="120000"/>
              </a:lnSpc>
              <a:spcBef>
                <a:spcPts val="300"/>
              </a:spcBef>
              <a:spcAft>
                <a:spcPts val="300"/>
              </a:spcAft>
            </a:pPr>
            <a:r>
              <a:rPr lang="en-AU" dirty="0"/>
              <a:t>I</a:t>
            </a:r>
            <a:r>
              <a:rPr lang="en-AU" dirty="0" smtClean="0"/>
              <a:t>s </a:t>
            </a:r>
            <a:r>
              <a:rPr lang="en-AU" dirty="0"/>
              <a:t>to develop </a:t>
            </a:r>
            <a:r>
              <a:rPr lang="en-AU" b="1" dirty="0"/>
              <a:t>two</a:t>
            </a:r>
            <a:r>
              <a:rPr lang="en-AU" dirty="0"/>
              <a:t> 60-minute lesson plans, in sequence, using the lesson plan template provided on Moodle. </a:t>
            </a:r>
          </a:p>
          <a:p>
            <a:pPr>
              <a:lnSpc>
                <a:spcPct val="120000"/>
              </a:lnSpc>
              <a:spcBef>
                <a:spcPts val="300"/>
              </a:spcBef>
              <a:spcAft>
                <a:spcPts val="300"/>
              </a:spcAft>
            </a:pPr>
            <a:r>
              <a:rPr lang="en-AU" dirty="0"/>
              <a:t>The </a:t>
            </a:r>
            <a:r>
              <a:rPr lang="en-AU" b="1" dirty="0"/>
              <a:t>first</a:t>
            </a:r>
            <a:r>
              <a:rPr lang="en-AU" dirty="0"/>
              <a:t> lesson should introduce an idea or </a:t>
            </a:r>
            <a:r>
              <a:rPr lang="en-AU" dirty="0" smtClean="0"/>
              <a:t>concept.</a:t>
            </a:r>
          </a:p>
          <a:p>
            <a:pPr>
              <a:lnSpc>
                <a:spcPct val="120000"/>
              </a:lnSpc>
              <a:spcBef>
                <a:spcPts val="300"/>
              </a:spcBef>
              <a:spcAft>
                <a:spcPts val="300"/>
              </a:spcAft>
            </a:pPr>
            <a:r>
              <a:rPr lang="en-AU" dirty="0" smtClean="0"/>
              <a:t>The </a:t>
            </a:r>
            <a:r>
              <a:rPr lang="en-AU" b="1" dirty="0"/>
              <a:t>second</a:t>
            </a:r>
            <a:r>
              <a:rPr lang="en-AU" dirty="0"/>
              <a:t> lesson should seek to follow-up on/consolidate student learning by requiring students to apply their understanding.</a:t>
            </a:r>
          </a:p>
          <a:p>
            <a:pPr>
              <a:lnSpc>
                <a:spcPct val="120000"/>
              </a:lnSpc>
              <a:spcBef>
                <a:spcPts val="300"/>
              </a:spcBef>
              <a:spcAft>
                <a:spcPts val="300"/>
              </a:spcAft>
            </a:pPr>
            <a:r>
              <a:rPr lang="en-AU" b="1" dirty="0"/>
              <a:t>Together</a:t>
            </a:r>
            <a:r>
              <a:rPr lang="en-AU" dirty="0"/>
              <a:t>, the two lesson plans should include a range of at least three resources accompanied by fully developed teaching and learning activities that are appropriate to this topic</a:t>
            </a:r>
            <a:r>
              <a:rPr lang="en-AU" dirty="0" smtClean="0"/>
              <a:t>.</a:t>
            </a:r>
            <a:endParaRPr lang="en-AU" dirty="0"/>
          </a:p>
        </p:txBody>
      </p:sp>
      <p:sp>
        <p:nvSpPr>
          <p:cNvPr id="4" name="Text Placeholder 3"/>
          <p:cNvSpPr>
            <a:spLocks noGrp="1"/>
          </p:cNvSpPr>
          <p:nvPr>
            <p:ph type="body" sz="quarter" idx="3"/>
          </p:nvPr>
        </p:nvSpPr>
        <p:spPr>
          <a:xfrm>
            <a:off x="6598468" y="2276872"/>
            <a:ext cx="4973041" cy="512064"/>
          </a:xfrm>
        </p:spPr>
        <p:txBody>
          <a:bodyPr/>
          <a:lstStyle/>
          <a:p>
            <a:r>
              <a:rPr lang="en-AU" sz="3600" dirty="0" smtClean="0"/>
              <a:t>Other details:</a:t>
            </a:r>
            <a:endParaRPr lang="en-AU" sz="3600" dirty="0"/>
          </a:p>
        </p:txBody>
      </p:sp>
      <p:sp>
        <p:nvSpPr>
          <p:cNvPr id="2" name="Content Placeholder 1"/>
          <p:cNvSpPr>
            <a:spLocks noGrp="1"/>
          </p:cNvSpPr>
          <p:nvPr>
            <p:ph sz="quarter" idx="4"/>
          </p:nvPr>
        </p:nvSpPr>
        <p:spPr>
          <a:xfrm>
            <a:off x="6598468" y="2788936"/>
            <a:ext cx="5472608" cy="1864200"/>
          </a:xfrm>
        </p:spPr>
        <p:txBody>
          <a:bodyPr>
            <a:normAutofit fontScale="92500"/>
          </a:bodyPr>
          <a:lstStyle/>
          <a:p>
            <a:pPr>
              <a:lnSpc>
                <a:spcPct val="120000"/>
              </a:lnSpc>
              <a:spcBef>
                <a:spcPts val="300"/>
              </a:spcBef>
              <a:spcAft>
                <a:spcPts val="300"/>
              </a:spcAft>
            </a:pPr>
            <a:r>
              <a:rPr lang="en-AU" dirty="0"/>
              <a:t>Due date: 11.55 pm, Sunday 28 May, 2017</a:t>
            </a:r>
          </a:p>
          <a:p>
            <a:pPr>
              <a:lnSpc>
                <a:spcPct val="120000"/>
              </a:lnSpc>
              <a:spcBef>
                <a:spcPts val="300"/>
              </a:spcBef>
              <a:spcAft>
                <a:spcPts val="300"/>
              </a:spcAft>
            </a:pPr>
            <a:r>
              <a:rPr lang="en-AU" dirty="0"/>
              <a:t>Word count: 2000 words (equivalent)</a:t>
            </a:r>
          </a:p>
          <a:p>
            <a:pPr>
              <a:lnSpc>
                <a:spcPct val="120000"/>
              </a:lnSpc>
              <a:spcBef>
                <a:spcPts val="300"/>
              </a:spcBef>
              <a:spcAft>
                <a:spcPts val="300"/>
              </a:spcAft>
            </a:pPr>
            <a:r>
              <a:rPr lang="en-AU" dirty="0" smtClean="0"/>
              <a:t>Weighting: </a:t>
            </a:r>
            <a:r>
              <a:rPr lang="en-AU" dirty="0"/>
              <a:t>50%</a:t>
            </a:r>
          </a:p>
          <a:p>
            <a:pPr>
              <a:lnSpc>
                <a:spcPct val="120000"/>
              </a:lnSpc>
              <a:spcBef>
                <a:spcPts val="300"/>
              </a:spcBef>
              <a:spcAft>
                <a:spcPts val="300"/>
              </a:spcAft>
            </a:pPr>
            <a:r>
              <a:rPr lang="en-AU" dirty="0"/>
              <a:t>Please submit one Word file</a:t>
            </a:r>
            <a:r>
              <a:rPr lang="en-AU" dirty="0" smtClean="0"/>
              <a:t>.</a:t>
            </a:r>
          </a:p>
          <a:p>
            <a:pPr marL="0" indent="0">
              <a:lnSpc>
                <a:spcPct val="120000"/>
              </a:lnSpc>
              <a:spcBef>
                <a:spcPts val="300"/>
              </a:spcBef>
              <a:spcAft>
                <a:spcPts val="300"/>
              </a:spcAft>
              <a:buNone/>
            </a:pPr>
            <a:endParaRPr lang="en-AU" dirty="0"/>
          </a:p>
          <a:p>
            <a:endParaRPr lang="en-AU" dirty="0"/>
          </a:p>
        </p:txBody>
      </p:sp>
    </p:spTree>
    <p:extLst>
      <p:ext uri="{BB962C8B-B14F-4D97-AF65-F5344CB8AC3E}">
        <p14:creationId xmlns:p14="http://schemas.microsoft.com/office/powerpoint/2010/main" val="711182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xEl>
                                              <p:pRg st="1" end="1"/>
                                            </p:txEl>
                                          </p:spTgt>
                                        </p:tgtEl>
                                        <p:attrNameLst>
                                          <p:attrName>style.visibility</p:attrName>
                                        </p:attrNameLst>
                                      </p:cBhvr>
                                      <p:to>
                                        <p:strVal val="visible"/>
                                      </p:to>
                                    </p:set>
                                    <p:animEffect transition="in" filter="fade">
                                      <p:cBhvr>
                                        <p:cTn id="14" dur="1000"/>
                                        <p:tgtEl>
                                          <p:spTgt spid="14">
                                            <p:txEl>
                                              <p:pRg st="1" end="1"/>
                                            </p:txEl>
                                          </p:spTgt>
                                        </p:tgtEl>
                                      </p:cBhvr>
                                    </p:animEffect>
                                    <p:anim calcmode="lin" valueType="num">
                                      <p:cBhvr>
                                        <p:cTn id="15"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animEffect transition="in" filter="fade">
                                      <p:cBhvr>
                                        <p:cTn id="21" dur="1000"/>
                                        <p:tgtEl>
                                          <p:spTgt spid="14">
                                            <p:txEl>
                                              <p:pRg st="2" end="2"/>
                                            </p:txEl>
                                          </p:spTgt>
                                        </p:tgtEl>
                                      </p:cBhvr>
                                    </p:animEffect>
                                    <p:anim calcmode="lin" valueType="num">
                                      <p:cBhvr>
                                        <p:cTn id="22" dur="1000" fill="hold"/>
                                        <p:tgtEl>
                                          <p:spTgt spid="1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xEl>
                                              <p:pRg st="3" end="3"/>
                                            </p:txEl>
                                          </p:spTgt>
                                        </p:tgtEl>
                                        <p:attrNameLst>
                                          <p:attrName>style.visibility</p:attrName>
                                        </p:attrNameLst>
                                      </p:cBhvr>
                                      <p:to>
                                        <p:strVal val="visible"/>
                                      </p:to>
                                    </p:set>
                                    <p:animEffect transition="in" filter="fade">
                                      <p:cBhvr>
                                        <p:cTn id="28" dur="1000"/>
                                        <p:tgtEl>
                                          <p:spTgt spid="14">
                                            <p:txEl>
                                              <p:pRg st="3" end="3"/>
                                            </p:txEl>
                                          </p:spTgt>
                                        </p:tgtEl>
                                      </p:cBhvr>
                                    </p:animEffect>
                                    <p:anim calcmode="lin" valueType="num">
                                      <p:cBhvr>
                                        <p:cTn id="29" dur="10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
                                            <p:txEl>
                                              <p:pRg st="0" end="0"/>
                                            </p:txEl>
                                          </p:spTgt>
                                        </p:tgtEl>
                                        <p:attrNameLst>
                                          <p:attrName>style.visibility</p:attrName>
                                        </p:attrNameLst>
                                      </p:cBhvr>
                                      <p:to>
                                        <p:strVal val="visible"/>
                                      </p:to>
                                    </p:set>
                                    <p:animEffect transition="in" filter="fade">
                                      <p:cBhvr>
                                        <p:cTn id="35" dur="500"/>
                                        <p:tgtEl>
                                          <p:spTgt spid="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
                                            <p:txEl>
                                              <p:pRg st="1" end="1"/>
                                            </p:txEl>
                                          </p:spTgt>
                                        </p:tgtEl>
                                        <p:attrNameLst>
                                          <p:attrName>style.visibility</p:attrName>
                                        </p:attrNameLst>
                                      </p:cBhvr>
                                      <p:to>
                                        <p:strVal val="visible"/>
                                      </p:to>
                                    </p:set>
                                    <p:animEffect transition="in" filter="fade">
                                      <p:cBhvr>
                                        <p:cTn id="40" dur="500"/>
                                        <p:tgtEl>
                                          <p:spTgt spid="2">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
                                            <p:txEl>
                                              <p:pRg st="2" end="2"/>
                                            </p:txEl>
                                          </p:spTgt>
                                        </p:tgtEl>
                                        <p:attrNameLst>
                                          <p:attrName>style.visibility</p:attrName>
                                        </p:attrNameLst>
                                      </p:cBhvr>
                                      <p:to>
                                        <p:strVal val="visible"/>
                                      </p:to>
                                    </p:set>
                                    <p:animEffect transition="in" filter="fade">
                                      <p:cBhvr>
                                        <p:cTn id="45" dur="500"/>
                                        <p:tgtEl>
                                          <p:spTgt spid="2">
                                            <p:txEl>
                                              <p:pRg st="2" end="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
                                            <p:txEl>
                                              <p:pRg st="3" end="3"/>
                                            </p:txEl>
                                          </p:spTgt>
                                        </p:tgtEl>
                                        <p:attrNameLst>
                                          <p:attrName>style.visibility</p:attrName>
                                        </p:attrNameLst>
                                      </p:cBhvr>
                                      <p:to>
                                        <p:strVal val="visible"/>
                                      </p:to>
                                    </p:set>
                                    <p:animEffect transition="in" filter="fade">
                                      <p:cBhvr>
                                        <p:cTn id="5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788" y="-315416"/>
            <a:ext cx="10157354" cy="1397000"/>
          </a:xfrm>
        </p:spPr>
        <p:txBody>
          <a:bodyPr>
            <a:normAutofit/>
          </a:bodyPr>
          <a:lstStyle/>
          <a:p>
            <a:r>
              <a:rPr lang="en-US" sz="3600" b="1" dirty="0" smtClean="0"/>
              <a:t>Assessment Criteria:</a:t>
            </a:r>
            <a:endParaRPr lang="en-US" sz="3600" b="1" dirty="0"/>
          </a:p>
        </p:txBody>
      </p:sp>
      <p:sp>
        <p:nvSpPr>
          <p:cNvPr id="4" name="Content Placeholder 3"/>
          <p:cNvSpPr>
            <a:spLocks noGrp="1"/>
          </p:cNvSpPr>
          <p:nvPr>
            <p:ph idx="1"/>
          </p:nvPr>
        </p:nvSpPr>
        <p:spPr>
          <a:xfrm>
            <a:off x="333772" y="1081584"/>
            <a:ext cx="11651976" cy="5111576"/>
          </a:xfrm>
        </p:spPr>
        <p:txBody>
          <a:bodyPr>
            <a:noAutofit/>
          </a:bodyPr>
          <a:lstStyle/>
          <a:p>
            <a:pPr>
              <a:lnSpc>
                <a:spcPct val="120000"/>
              </a:lnSpc>
              <a:spcBef>
                <a:spcPts val="300"/>
              </a:spcBef>
              <a:spcAft>
                <a:spcPts val="300"/>
              </a:spcAft>
            </a:pPr>
            <a:r>
              <a:rPr lang="en-AU" sz="1700" dirty="0"/>
              <a:t>The extent to which each of the two lesson plans clearly aligns student learning objectives, teaching and learning activities, and assessment strategies. </a:t>
            </a:r>
            <a:r>
              <a:rPr lang="en-AU" sz="1700" b="1" dirty="0"/>
              <a:t>10 marks</a:t>
            </a:r>
          </a:p>
          <a:p>
            <a:pPr>
              <a:lnSpc>
                <a:spcPct val="120000"/>
              </a:lnSpc>
              <a:spcBef>
                <a:spcPts val="300"/>
              </a:spcBef>
              <a:spcAft>
                <a:spcPts val="300"/>
              </a:spcAft>
            </a:pPr>
            <a:r>
              <a:rPr lang="en-AU" sz="1700" dirty="0"/>
              <a:t>The extent to which the content of the two lesson plans reflects appropriate choices in line with the key knowledge and skills stipulated in the current version of the VCE Legal Studies Study Design. Accordingly, has curriculum content been appropriately pitched to diverse adolescent learners? </a:t>
            </a:r>
            <a:r>
              <a:rPr lang="en-AU" sz="1700" b="1" dirty="0"/>
              <a:t>10 marks</a:t>
            </a:r>
          </a:p>
          <a:p>
            <a:pPr>
              <a:lnSpc>
                <a:spcPct val="120000"/>
              </a:lnSpc>
              <a:spcBef>
                <a:spcPts val="300"/>
              </a:spcBef>
              <a:spcAft>
                <a:spcPts val="300"/>
              </a:spcAft>
            </a:pPr>
            <a:r>
              <a:rPr lang="en-AU" sz="1700" dirty="0"/>
              <a:t>The extent to which each of the two lesson plans includes topical resources and engaging, student-centred pedagogies. Are resources and teaching learning activities appropriately referenced, fully developed, and attached as appendices? </a:t>
            </a:r>
            <a:r>
              <a:rPr lang="en-AU" sz="1700" b="1" dirty="0"/>
              <a:t>15 marks</a:t>
            </a:r>
          </a:p>
          <a:p>
            <a:pPr>
              <a:lnSpc>
                <a:spcPct val="120000"/>
              </a:lnSpc>
              <a:spcBef>
                <a:spcPts val="300"/>
              </a:spcBef>
              <a:spcAft>
                <a:spcPts val="300"/>
              </a:spcAft>
            </a:pPr>
            <a:r>
              <a:rPr lang="en-AU" sz="1700" dirty="0"/>
              <a:t>The extent to which planned teaching and learning activities evolve in logical sequence so as to scaffold student learning over the course of two 60-minute lessons. </a:t>
            </a:r>
            <a:r>
              <a:rPr lang="en-AU" sz="1700" b="1" dirty="0"/>
              <a:t>10 marks</a:t>
            </a:r>
          </a:p>
          <a:p>
            <a:pPr>
              <a:lnSpc>
                <a:spcPct val="120000"/>
              </a:lnSpc>
              <a:spcBef>
                <a:spcPts val="300"/>
              </a:spcBef>
              <a:spcAft>
                <a:spcPts val="300"/>
              </a:spcAft>
            </a:pPr>
            <a:r>
              <a:rPr lang="en-AU" sz="1700" dirty="0"/>
              <a:t>The extent to which the submission demonstrates close and critical engagement with the EDF5159 coursework program. It should be written and organised in a logical, coherent way. The use of headings and sub-headings is encouraged. It is expected that you will proofread your submission to ensure it is free from spelling and grammatical errors. Is it expected that you will use </a:t>
            </a:r>
            <a:r>
              <a:rPr lang="en-AU" sz="1700" dirty="0" err="1"/>
              <a:t>APA</a:t>
            </a:r>
            <a:r>
              <a:rPr lang="en-AU" sz="1700" dirty="0"/>
              <a:t> 6th Ed referencing conventions. </a:t>
            </a:r>
            <a:r>
              <a:rPr lang="en-AU" sz="1700" b="1" dirty="0"/>
              <a:t>5 </a:t>
            </a:r>
            <a:r>
              <a:rPr lang="en-AU" sz="1700" b="1" dirty="0" smtClean="0"/>
              <a:t>marks</a:t>
            </a:r>
            <a:endParaRPr lang="en-AU" sz="1700" b="1" dirty="0"/>
          </a:p>
        </p:txBody>
      </p:sp>
    </p:spTree>
    <p:extLst>
      <p:ext uri="{BB962C8B-B14F-4D97-AF65-F5344CB8AC3E}">
        <p14:creationId xmlns:p14="http://schemas.microsoft.com/office/powerpoint/2010/main" val="1997697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1103" y="-459432"/>
            <a:ext cx="10157354" cy="1397000"/>
          </a:xfrm>
        </p:spPr>
        <p:txBody>
          <a:bodyPr>
            <a:normAutofit/>
          </a:bodyPr>
          <a:lstStyle/>
          <a:p>
            <a:pPr lvl="0" defTabSz="914400" eaLnBrk="0" fontAlgn="base" hangingPunct="0">
              <a:lnSpc>
                <a:spcPct val="100000"/>
              </a:lnSpc>
              <a:spcAft>
                <a:spcPct val="0"/>
              </a:spcAft>
            </a:pPr>
            <a:r>
              <a:rPr lang="en-AU" sz="3600" b="1" dirty="0" smtClean="0"/>
              <a:t>Components of Lesson Plan Template</a:t>
            </a:r>
            <a:endParaRPr lang="en-AU" sz="3600" b="1" dirty="0"/>
          </a:p>
        </p:txBody>
      </p:sp>
      <p:graphicFrame>
        <p:nvGraphicFramePr>
          <p:cNvPr id="12" name="Content Placeholder 11"/>
          <p:cNvGraphicFramePr>
            <a:graphicFrameLocks noGrp="1"/>
          </p:cNvGraphicFramePr>
          <p:nvPr>
            <p:ph sz="half" idx="1"/>
            <p:extLst>
              <p:ext uri="{D42A27DB-BD31-4B8C-83A1-F6EECF244321}">
                <p14:modId xmlns:p14="http://schemas.microsoft.com/office/powerpoint/2010/main" val="699724210"/>
              </p:ext>
            </p:extLst>
          </p:nvPr>
        </p:nvGraphicFramePr>
        <p:xfrm>
          <a:off x="1121103" y="1052736"/>
          <a:ext cx="10449420" cy="5216817"/>
        </p:xfrm>
        <a:graphic>
          <a:graphicData uri="http://schemas.openxmlformats.org/drawingml/2006/table">
            <a:tbl>
              <a:tblPr firstRow="1" firstCol="1" bandRow="1">
                <a:tableStyleId>{69012ECD-51FC-41F1-AA8D-1B2483CD663E}</a:tableStyleId>
              </a:tblPr>
              <a:tblGrid>
                <a:gridCol w="3104604">
                  <a:extLst>
                    <a:ext uri="{9D8B030D-6E8A-4147-A177-3AD203B41FA5}">
                      <a16:colId xmlns:a16="http://schemas.microsoft.com/office/drawing/2014/main" val="3894866150"/>
                    </a:ext>
                  </a:extLst>
                </a:gridCol>
                <a:gridCol w="7344816">
                  <a:extLst>
                    <a:ext uri="{9D8B030D-6E8A-4147-A177-3AD203B41FA5}">
                      <a16:colId xmlns:a16="http://schemas.microsoft.com/office/drawing/2014/main" val="2245293323"/>
                    </a:ext>
                  </a:extLst>
                </a:gridCol>
              </a:tblGrid>
              <a:tr h="762994">
                <a:tc>
                  <a:txBody>
                    <a:bodyPr/>
                    <a:lstStyle/>
                    <a:p>
                      <a:pPr marL="0" marR="0" algn="l">
                        <a:spcBef>
                          <a:spcPts val="0"/>
                        </a:spcBef>
                        <a:spcAft>
                          <a:spcPts val="0"/>
                        </a:spcAft>
                      </a:pPr>
                      <a:r>
                        <a:rPr lang="en-US" sz="1600" dirty="0">
                          <a:solidFill>
                            <a:srgbClr val="FF0000"/>
                          </a:solidFill>
                          <a:effectLst/>
                          <a:latin typeface="Arial" panose="020B0604020202020204" pitchFamily="34" charset="0"/>
                          <a:cs typeface="Arial" panose="020B0604020202020204" pitchFamily="34" charset="0"/>
                        </a:rPr>
                        <a:t>What knowledge is prerequisite to this lesson</a:t>
                      </a:r>
                      <a:r>
                        <a:rPr lang="en-US" sz="1600" dirty="0" smtClean="0">
                          <a:solidFill>
                            <a:srgbClr val="FF0000"/>
                          </a:solidFill>
                          <a:effectLst/>
                          <a:latin typeface="Arial" panose="020B0604020202020204" pitchFamily="34" charset="0"/>
                          <a:cs typeface="Arial" panose="020B0604020202020204" pitchFamily="34" charset="0"/>
                        </a:rPr>
                        <a:t>?</a:t>
                      </a:r>
                      <a:endParaRPr lang="en-AU" sz="1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139428" marR="139428" marT="0" marB="0" anchor="ctr">
                    <a:solidFill>
                      <a:schemeClr val="bg1"/>
                    </a:solidFill>
                  </a:tcPr>
                </a:tc>
                <a:tc>
                  <a:txBody>
                    <a:bodyPr/>
                    <a:lstStyle/>
                    <a:p>
                      <a:pPr marL="0" marR="0">
                        <a:spcBef>
                          <a:spcPts val="0"/>
                        </a:spcBef>
                        <a:spcAft>
                          <a:spcPts val="0"/>
                        </a:spcAft>
                      </a:pPr>
                      <a:r>
                        <a:rPr lang="en-US" altLang="en-US" sz="2400" b="1" i="1" dirty="0" smtClean="0">
                          <a:solidFill>
                            <a:schemeClr val="tx1"/>
                          </a:solidFill>
                          <a:latin typeface="Bradley Hand ITC" panose="03070402050302030203" pitchFamily="66" charset="0"/>
                          <a:ea typeface="Times New Roman" panose="02020603050405020304" pitchFamily="18" charset="0"/>
                          <a:cs typeface="Arial" panose="020B0604020202020204" pitchFamily="34" charset="0"/>
                        </a:rPr>
                        <a:t>What has already been taught and learned that underpins successful progression to today’s lesson?</a:t>
                      </a:r>
                      <a:endParaRPr lang="en-AU" sz="2400" b="1" i="1" dirty="0">
                        <a:solidFill>
                          <a:schemeClr val="tx1"/>
                        </a:solidFill>
                        <a:effectLst/>
                        <a:latin typeface="Bradley Hand ITC" panose="03070402050302030203" pitchFamily="66" charset="0"/>
                        <a:ea typeface="Times New Roman" panose="02020603050405020304" pitchFamily="18" charset="0"/>
                        <a:cs typeface="Arial" panose="020B0604020202020204" pitchFamily="34" charset="0"/>
                      </a:endParaRPr>
                    </a:p>
                  </a:txBody>
                  <a:tcPr marL="139428" marR="139428" marT="0" marB="0">
                    <a:noFill/>
                  </a:tcPr>
                </a:tc>
                <a:extLst>
                  <a:ext uri="{0D108BD9-81ED-4DB2-BD59-A6C34878D82A}">
                    <a16:rowId xmlns:a16="http://schemas.microsoft.com/office/drawing/2014/main" val="3012418203"/>
                  </a:ext>
                </a:extLst>
              </a:tr>
              <a:tr h="778569">
                <a:tc>
                  <a:txBody>
                    <a:bodyPr/>
                    <a:lstStyle/>
                    <a:p>
                      <a:pPr marL="0" marR="0" algn="l">
                        <a:spcBef>
                          <a:spcPts val="0"/>
                        </a:spcBef>
                        <a:spcAft>
                          <a:spcPts val="0"/>
                        </a:spcAft>
                      </a:pPr>
                      <a:r>
                        <a:rPr lang="en-US" sz="1600" dirty="0">
                          <a:solidFill>
                            <a:srgbClr val="FF0000"/>
                          </a:solidFill>
                          <a:effectLst/>
                          <a:latin typeface="Arial" panose="020B0604020202020204" pitchFamily="34" charset="0"/>
                          <a:cs typeface="Arial" panose="020B0604020202020204" pitchFamily="34" charset="0"/>
                        </a:rPr>
                        <a:t>What is the lesson aim?  </a:t>
                      </a:r>
                      <a:endParaRPr lang="en-AU" sz="1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139428" marR="139428" marT="0" marB="0" anchor="ctr">
                    <a:solidFill>
                      <a:schemeClr val="bg1"/>
                    </a:solidFill>
                  </a:tcPr>
                </a:tc>
                <a:tc>
                  <a: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US" sz="2400" b="1" i="1" dirty="0">
                          <a:effectLst/>
                          <a:latin typeface="Bradley Hand ITC" panose="03070402050302030203" pitchFamily="66" charset="0"/>
                          <a:cs typeface="Arial" panose="020B0604020202020204" pitchFamily="34" charset="0"/>
                        </a:rPr>
                        <a:t> </a:t>
                      </a:r>
                      <a:r>
                        <a:rPr lang="en-US" sz="2400" b="1" i="1" dirty="0" smtClean="0">
                          <a:latin typeface="Bradley Hand ITC" panose="03070402050302030203" pitchFamily="66" charset="0"/>
                          <a:cs typeface="Arial" panose="020B0604020202020204" pitchFamily="34" charset="0"/>
                        </a:rPr>
                        <a:t>What is one really important aim that you hope to achieve this lesson?</a:t>
                      </a:r>
                      <a:endParaRPr lang="en-AU" sz="2400" b="1" i="1" dirty="0">
                        <a:effectLst/>
                        <a:latin typeface="Bradley Hand ITC" panose="03070402050302030203" pitchFamily="66" charset="0"/>
                        <a:ea typeface="Times New Roman" panose="02020603050405020304" pitchFamily="18" charset="0"/>
                        <a:cs typeface="Arial" panose="020B0604020202020204" pitchFamily="34" charset="0"/>
                      </a:endParaRPr>
                    </a:p>
                  </a:txBody>
                  <a:tcPr marL="139428" marR="139428" marT="0" marB="0"/>
                </a:tc>
                <a:extLst>
                  <a:ext uri="{0D108BD9-81ED-4DB2-BD59-A6C34878D82A}">
                    <a16:rowId xmlns:a16="http://schemas.microsoft.com/office/drawing/2014/main" val="691338308"/>
                  </a:ext>
                </a:extLst>
              </a:tr>
              <a:tr h="778569">
                <a:tc>
                  <a:txBody>
                    <a:bodyPr/>
                    <a:lstStyle/>
                    <a:p>
                      <a:pPr marL="0" marR="0" algn="l">
                        <a:spcBef>
                          <a:spcPts val="0"/>
                        </a:spcBef>
                        <a:spcAft>
                          <a:spcPts val="0"/>
                        </a:spcAft>
                      </a:pPr>
                      <a:r>
                        <a:rPr lang="en-US" sz="1600" dirty="0">
                          <a:solidFill>
                            <a:srgbClr val="FF0000"/>
                          </a:solidFill>
                          <a:effectLst/>
                          <a:latin typeface="Arial" panose="020B0604020202020204" pitchFamily="34" charset="0"/>
                          <a:cs typeface="Arial" panose="020B0604020202020204" pitchFamily="34" charset="0"/>
                        </a:rPr>
                        <a:t>What are the intended learning </a:t>
                      </a:r>
                      <a:r>
                        <a:rPr lang="en-US" sz="1600" dirty="0" smtClean="0">
                          <a:solidFill>
                            <a:srgbClr val="FF0000"/>
                          </a:solidFill>
                          <a:effectLst/>
                          <a:latin typeface="Arial" panose="020B0604020202020204" pitchFamily="34" charset="0"/>
                          <a:cs typeface="Arial" panose="020B0604020202020204" pitchFamily="34" charset="0"/>
                        </a:rPr>
                        <a:t>outcomes?</a:t>
                      </a:r>
                      <a:r>
                        <a:rPr lang="en-US" sz="1600" dirty="0">
                          <a:solidFill>
                            <a:srgbClr val="FF0000"/>
                          </a:solidFill>
                          <a:effectLst/>
                          <a:latin typeface="Arial" panose="020B0604020202020204" pitchFamily="34" charset="0"/>
                          <a:cs typeface="Arial" panose="020B0604020202020204" pitchFamily="34" charset="0"/>
                        </a:rPr>
                        <a:t> </a:t>
                      </a:r>
                      <a:endParaRPr lang="en-AU" sz="1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139428" marR="139428" marT="0" marB="0" anchor="ctr">
                    <a:solidFill>
                      <a:schemeClr val="bg1"/>
                    </a:solidFill>
                  </a:tcPr>
                </a:tc>
                <a:tc>
                  <a:txBody>
                    <a:bodyPr/>
                    <a:lstStyle/>
                    <a:p>
                      <a:pPr marL="0" marR="0">
                        <a:spcBef>
                          <a:spcPts val="0"/>
                        </a:spcBef>
                        <a:spcAft>
                          <a:spcPts val="0"/>
                        </a:spcAft>
                      </a:pPr>
                      <a:r>
                        <a:rPr lang="en-US" sz="2400" b="1" i="1" dirty="0">
                          <a:effectLst/>
                          <a:latin typeface="Bradley Hand ITC" panose="03070402050302030203" pitchFamily="66" charset="0"/>
                          <a:cs typeface="Arial" panose="020B0604020202020204" pitchFamily="34" charset="0"/>
                        </a:rPr>
                        <a:t> </a:t>
                      </a:r>
                      <a:r>
                        <a:rPr lang="en-US" sz="2400" b="1" i="1" kern="1200" dirty="0" smtClean="0">
                          <a:solidFill>
                            <a:schemeClr val="tx1"/>
                          </a:solidFill>
                          <a:effectLst/>
                          <a:latin typeface="Bradley Hand ITC" panose="03070402050302030203" pitchFamily="66" charset="0"/>
                          <a:ea typeface="+mn-ea"/>
                          <a:cs typeface="Arial" panose="020B0604020202020204" pitchFamily="34" charset="0"/>
                        </a:rPr>
                        <a:t>What specific student knowledge, skills and capabilities are you seeking to develop? Make clear and explicit links to relevant curriculum documentation…</a:t>
                      </a:r>
                      <a:endParaRPr lang="en-AU" sz="2400" b="1" i="1" dirty="0">
                        <a:effectLst/>
                        <a:latin typeface="Bradley Hand ITC" panose="03070402050302030203" pitchFamily="66" charset="0"/>
                        <a:ea typeface="Times New Roman" panose="02020603050405020304" pitchFamily="18" charset="0"/>
                        <a:cs typeface="Arial" panose="020B0604020202020204" pitchFamily="34" charset="0"/>
                      </a:endParaRPr>
                    </a:p>
                  </a:txBody>
                  <a:tcPr marL="139428" marR="139428" marT="0" marB="0"/>
                </a:tc>
                <a:extLst>
                  <a:ext uri="{0D108BD9-81ED-4DB2-BD59-A6C34878D82A}">
                    <a16:rowId xmlns:a16="http://schemas.microsoft.com/office/drawing/2014/main" val="386845672"/>
                  </a:ext>
                </a:extLst>
              </a:tr>
              <a:tr h="860320">
                <a:tc>
                  <a:txBody>
                    <a:bodyPr/>
                    <a:lstStyle/>
                    <a:p>
                      <a:pPr marL="0" marR="0" algn="l">
                        <a:spcBef>
                          <a:spcPts val="0"/>
                        </a:spcBef>
                        <a:spcAft>
                          <a:spcPts val="0"/>
                        </a:spcAft>
                      </a:pPr>
                      <a:r>
                        <a:rPr lang="en-US" sz="1600" dirty="0">
                          <a:solidFill>
                            <a:srgbClr val="FF0000"/>
                          </a:solidFill>
                          <a:effectLst/>
                          <a:latin typeface="Arial" panose="020B0604020202020204" pitchFamily="34" charset="0"/>
                          <a:cs typeface="Arial" panose="020B0604020202020204" pitchFamily="34" charset="0"/>
                        </a:rPr>
                        <a:t>What techniques will help you to monitor students’ achievement of the intended learning outcomes? </a:t>
                      </a:r>
                      <a:endParaRPr lang="en-AU" sz="1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139428" marR="139428" marT="0" marB="0" anchor="ctr">
                    <a:solidFill>
                      <a:schemeClr val="bg1"/>
                    </a:solidFill>
                  </a:tcPr>
                </a:tc>
                <a:tc>
                  <a:txBody>
                    <a:bodyPr/>
                    <a:lstStyle/>
                    <a:p>
                      <a:pPr marL="0" marR="0">
                        <a:spcBef>
                          <a:spcPts val="0"/>
                        </a:spcBef>
                        <a:spcAft>
                          <a:spcPts val="0"/>
                        </a:spcAft>
                      </a:pPr>
                      <a:r>
                        <a:rPr lang="en-US" altLang="en-US" sz="2400" b="1" i="1" dirty="0" smtClean="0">
                          <a:latin typeface="Bradley Hand ITC" panose="03070402050302030203" pitchFamily="66" charset="0"/>
                          <a:ea typeface="Times New Roman" panose="02020603050405020304" pitchFamily="18" charset="0"/>
                          <a:cs typeface="Arial" panose="020B0604020202020204" pitchFamily="34" charset="0"/>
                        </a:rPr>
                        <a:t>How will you know if students have achieved the intended learning outcomes listed above? This will probably involve formative assessment of their learning over the course of the lesson… but what evidence of learning are you seeking?</a:t>
                      </a:r>
                      <a:endParaRPr lang="en-AU" sz="2400" b="1" i="1" dirty="0">
                        <a:effectLst/>
                        <a:latin typeface="Bradley Hand ITC" panose="03070402050302030203" pitchFamily="66" charset="0"/>
                        <a:ea typeface="Times New Roman" panose="02020603050405020304" pitchFamily="18" charset="0"/>
                        <a:cs typeface="Arial" panose="020B0604020202020204" pitchFamily="34" charset="0"/>
                      </a:endParaRPr>
                    </a:p>
                  </a:txBody>
                  <a:tcPr marL="139428" marR="139428" marT="0" marB="0"/>
                </a:tc>
                <a:extLst>
                  <a:ext uri="{0D108BD9-81ED-4DB2-BD59-A6C34878D82A}">
                    <a16:rowId xmlns:a16="http://schemas.microsoft.com/office/drawing/2014/main" val="1383287585"/>
                  </a:ext>
                </a:extLst>
              </a:tr>
              <a:tr h="749174">
                <a:tc>
                  <a:txBody>
                    <a:bodyPr/>
                    <a:lstStyle/>
                    <a:p>
                      <a:pPr marL="0" marR="0" algn="l">
                        <a:spcBef>
                          <a:spcPts val="0"/>
                        </a:spcBef>
                        <a:spcAft>
                          <a:spcPts val="0"/>
                        </a:spcAft>
                      </a:pPr>
                      <a:r>
                        <a:rPr lang="en-US" sz="1600" dirty="0">
                          <a:solidFill>
                            <a:srgbClr val="FF0000"/>
                          </a:solidFill>
                          <a:effectLst/>
                          <a:latin typeface="Arial" panose="020B0604020202020204" pitchFamily="34" charset="0"/>
                          <a:cs typeface="Arial" panose="020B0604020202020204" pitchFamily="34" charset="0"/>
                        </a:rPr>
                        <a:t>Supporting materials </a:t>
                      </a:r>
                      <a:endParaRPr lang="en-AU" sz="1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139428" marR="139428" marT="0" marB="0" anchor="ctr">
                    <a:solidFill>
                      <a:schemeClr val="bg1"/>
                    </a:solidFill>
                  </a:tcPr>
                </a:tc>
                <a:tc>
                  <a:txBody>
                    <a:bodyPr/>
                    <a:lstStyle/>
                    <a:p>
                      <a:pPr marL="0" marR="0">
                        <a:spcBef>
                          <a:spcPts val="0"/>
                        </a:spcBef>
                        <a:spcAft>
                          <a:spcPts val="0"/>
                        </a:spcAft>
                      </a:pPr>
                      <a:r>
                        <a:rPr lang="en-AU" sz="2400" b="1" i="1" dirty="0" smtClean="0">
                          <a:effectLst/>
                          <a:latin typeface="Bradley Hand ITC" panose="03070402050302030203" pitchFamily="66" charset="0"/>
                          <a:cs typeface="Arial" panose="020B0604020202020204" pitchFamily="34" charset="0"/>
                        </a:rPr>
                        <a:t>What </a:t>
                      </a:r>
                      <a:r>
                        <a:rPr lang="en-US" altLang="en-US" sz="2400" b="1" i="1" dirty="0" smtClean="0">
                          <a:latin typeface="Bradley Hand ITC" panose="03070402050302030203" pitchFamily="66" charset="0"/>
                          <a:ea typeface="Times New Roman" panose="02020603050405020304" pitchFamily="18" charset="0"/>
                          <a:cs typeface="Arial" panose="020B0604020202020204" pitchFamily="34" charset="0"/>
                        </a:rPr>
                        <a:t>supporting materials will you develop and provide to students?</a:t>
                      </a:r>
                      <a:endParaRPr lang="en-AU" sz="2400" b="1" i="1" dirty="0">
                        <a:effectLst/>
                        <a:latin typeface="Bradley Hand ITC" panose="03070402050302030203" pitchFamily="66" charset="0"/>
                        <a:ea typeface="Times New Roman" panose="02020603050405020304" pitchFamily="18" charset="0"/>
                        <a:cs typeface="Arial" panose="020B0604020202020204" pitchFamily="34" charset="0"/>
                      </a:endParaRPr>
                    </a:p>
                  </a:txBody>
                  <a:tcPr marL="139428" marR="139428" marT="0" marB="0"/>
                </a:tc>
                <a:extLst>
                  <a:ext uri="{0D108BD9-81ED-4DB2-BD59-A6C34878D82A}">
                    <a16:rowId xmlns:a16="http://schemas.microsoft.com/office/drawing/2014/main" val="614308248"/>
                  </a:ext>
                </a:extLst>
              </a:tr>
            </a:tbl>
          </a:graphicData>
        </a:graphic>
      </p:graphicFrame>
    </p:spTree>
    <p:extLst>
      <p:ext uri="{BB962C8B-B14F-4D97-AF65-F5344CB8AC3E}">
        <p14:creationId xmlns:p14="http://schemas.microsoft.com/office/powerpoint/2010/main" val="2758578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ooks 16x9">
  <a:themeElements>
    <a:clrScheme name="Books_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extLst>
    <a:ext uri="{05A4C25C-085E-4340-85A3-A5531E510DB2}">
      <thm15:themeFamily xmlns:thm15="http://schemas.microsoft.com/office/thememl/2012/main" name="TF02787940.potx" id="{F769AD3B-90E4-4F81-9CF2-8BD9F607FEC3}" vid="{18F656D2-BE2F-4155-8430-D393897A45F9}"/>
    </a:ext>
  </a:extLst>
</a:theme>
</file>

<file path=ppt/theme/theme2.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ppt/theme/theme3.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ocPublishedLinkedAssetsLookup xmlns="4873beb7-5857-4685-be1f-d57550cc96cc" xsi:nil="true"/>
    <ApprovalStatus xmlns="4873beb7-5857-4685-be1f-d57550cc96cc">InProgress</ApprovalStatus>
    <MarketSpecific xmlns="4873beb7-5857-4685-be1f-d57550cc96cc">false</MarketSpecific>
    <LocComments xmlns="4873beb7-5857-4685-be1f-d57550cc96cc" xsi:nil="true"/>
    <LocLastLocAttemptVersionTypeLookup xmlns="4873beb7-5857-4685-be1f-d57550cc96cc" xsi:nil="true"/>
    <DirectSourceMarket xmlns="4873beb7-5857-4685-be1f-d57550cc96cc" xsi:nil="true"/>
    <ThumbnailAssetId xmlns="4873beb7-5857-4685-be1f-d57550cc96cc" xsi:nil="true"/>
    <PrimaryImageGen xmlns="4873beb7-5857-4685-be1f-d57550cc96cc">false</PrimaryImageGen>
    <LocNewPublishedVersionLookup xmlns="4873beb7-5857-4685-be1f-d57550cc96cc" xsi:nil="true"/>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LocOverallPublishStatusLookup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LocOverallLocStatusLookup xmlns="4873beb7-5857-4685-be1f-d57550cc96cc" xsi:nil="tru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1345039</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The bookstacks present on most slides  make this a good choice for students, teachers, reading enthusiasts, and others in education. This presentation template contains multiple slide layouts in widescreen format (16x9) and includes a sample table and chart that you can easily  modify.</APDescription>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2011-11-26T00:00:00+00:00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TemplateStatus xmlns="4873beb7-5857-4685-be1f-d57550cc96cc">Complete</TemplateStatus>
    <Downloads xmlns="4873beb7-5857-4685-be1f-d57550cc96cc">0</Downloads>
    <OOCacheId xmlns="4873beb7-5857-4685-be1f-d57550cc96cc" xsi:nil="true"/>
    <IsDeleted xmlns="4873beb7-5857-4685-be1f-d57550cc96cc">false</IsDeleted>
    <LocPublishedDependentAssetsLookup xmlns="4873beb7-5857-4685-be1f-d57550cc96cc" xsi:nil="true"/>
    <AssetExpire xmlns="4873beb7-5857-4685-be1f-d57550cc96cc">2029-05-12T07:00:00+00:00</AssetExpire>
    <DSATActionTaken xmlns="4873beb7-5857-4685-be1f-d57550cc96cc" xsi:nil="true"/>
    <CSXSubmissionMarket xmlns="4873beb7-5857-4685-be1f-d57550cc96cc" xsi:nil="true"/>
    <TPExecutable xmlns="4873beb7-5857-4685-be1f-d57550cc96cc" xsi:nil="true"/>
    <EditorialTags xmlns="4873beb7-5857-4685-be1f-d57550cc96cc" xsi:nil="true"/>
    <SubmitterId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TP102787939</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694216</LocLastLocAttemptVersionLookup>
    <LocProcessedForHandoffsLookup xmlns="4873beb7-5857-4685-be1f-d57550cc96cc" xsi:nil="true"/>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LocOverallPreviewStatusLookup xmlns="4873beb7-5857-4685-be1f-d57550cc96cc" xsi:nil="true"/>
    <TaxCatchAll xmlns="4873beb7-5857-4685-be1f-d57550cc96cc"/>
    <Markets xmlns="4873beb7-5857-4685-be1f-d57550cc96cc"/>
    <UAProjectedTotalWords xmlns="4873beb7-5857-4685-be1f-d57550cc96cc" xsi:nil="true"/>
    <IntlLangReview xmlns="4873beb7-5857-4685-be1f-d57550cc96cc" xsi:nil="true"/>
    <OutputCachingOn xmlns="4873beb7-5857-4685-be1f-d57550cc96cc">false</OutputCachingOn>
    <AverageRating xmlns="4873beb7-5857-4685-be1f-d57550cc96cc" xsi:nil="true"/>
    <APAuthor xmlns="4873beb7-5857-4685-be1f-d57550cc96cc">
      <UserInfo>
        <DisplayName>REDMOND\kristaa</DisplayName>
        <AccountId>136</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LocProcessedForMarketsLookup xmlns="4873beb7-5857-4685-be1f-d57550cc96cc" xsi:nil="true"/>
    <TPLaunchHelpLinkType xmlns="4873beb7-5857-4685-be1f-d57550cc96cc">Template</TPLaunchHelpLinkType>
    <OriginalRelease xmlns="4873beb7-5857-4685-be1f-d57550cc96cc">15</OriginalRelease>
    <LocalizationTagsTaxHTField0 xmlns="4873beb7-5857-4685-be1f-d57550cc96cc">
      <Terms xmlns="http://schemas.microsoft.com/office/infopath/2007/PartnerControls"/>
    </LocalizationTagsTaxHTField0>
    <UACurrentWords xmlns="4873beb7-5857-4685-be1f-d57550cc96cc" xsi:nil="true"/>
    <ArtSampleDocs xmlns="4873beb7-5857-4685-be1f-d57550cc96cc" xsi:nil="true"/>
    <UALocRecommendation xmlns="4873beb7-5857-4685-be1f-d57550cc96cc">Localize</UALocRecommendation>
    <Manager xmlns="4873beb7-5857-4685-be1f-d57550cc96cc" xsi:nil="true"/>
    <LocOverallHandbackStatusLookup xmlns="4873beb7-5857-4685-be1f-d57550cc96cc" xsi:nil="true"/>
    <ShowIn xmlns="4873beb7-5857-4685-be1f-d57550cc96cc">Show everywhere</ShowIn>
    <UANotes xmlns="4873beb7-5857-4685-be1f-d57550cc96cc" xsi:nil="true"/>
    <InternalTagsTaxHTField0 xmlns="4873beb7-5857-4685-be1f-d57550cc96cc">
      <Terms xmlns="http://schemas.microsoft.com/office/infopath/2007/PartnerControls"/>
    </InternalTagsTaxHTField0>
    <CSXHash xmlns="4873beb7-5857-4685-be1f-d57550cc96cc" xsi:nil="true"/>
    <VoteCount xmlns="4873beb7-5857-4685-be1f-d57550cc96cc" xsi:nil="true"/>
    <LocMarketGroupTiers2 xmlns="4873beb7-5857-4685-be1f-d57550cc96cc" xsi:nil="true"/>
  </documentManagement>
</p:properties>
</file>

<file path=customXml/itemProps1.xml><?xml version="1.0" encoding="utf-8"?>
<ds:datastoreItem xmlns:ds="http://schemas.openxmlformats.org/officeDocument/2006/customXml" ds:itemID="{BBB5C329-08A6-4E5E-AEF1-A97828C874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1B558C7-619B-49BE-9097-7FCBDADD4ECE}">
  <ds:schemaRefs>
    <ds:schemaRef ds:uri="http://schemas.microsoft.com/sharepoint/v3/contenttype/forms"/>
  </ds:schemaRefs>
</ds:datastoreItem>
</file>

<file path=customXml/itemProps3.xml><?xml version="1.0" encoding="utf-8"?>
<ds:datastoreItem xmlns:ds="http://schemas.openxmlformats.org/officeDocument/2006/customXml" ds:itemID="{F301D382-32B0-43EE-932C-28906AF37617}">
  <ds:schemaRefs>
    <ds:schemaRef ds:uri="http://purl.org/dc/elements/1.1/"/>
    <ds:schemaRef ds:uri="http://schemas.microsoft.com/office/2006/metadata/properties"/>
    <ds:schemaRef ds:uri="4873beb7-5857-4685-be1f-d57550cc96cc"/>
    <ds:schemaRef ds:uri="http://schemas.openxmlformats.org/package/2006/metadata/core-properties"/>
    <ds:schemaRef ds:uri="http://schemas.microsoft.com/office/2006/documentManagement/types"/>
    <ds:schemaRef ds:uri="http://purl.org/dc/terms/"/>
    <ds:schemaRef ds:uri="http://schemas.microsoft.com/office/infopath/2007/PartnerControls"/>
    <ds:schemaRef ds:uri="http://purl.org/dc/dcmityp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Blue bookstack presentation (widescreen)</Template>
  <TotalTime>55</TotalTime>
  <Words>459</Words>
  <Application>Microsoft Office PowerPoint</Application>
  <PresentationFormat>Custom</PresentationFormat>
  <Paragraphs>30</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Bradley Hand ITC</vt:lpstr>
      <vt:lpstr>Century Gothic</vt:lpstr>
      <vt:lpstr>Times New Roman</vt:lpstr>
      <vt:lpstr>Books 16x9</vt:lpstr>
      <vt:lpstr>EDF5159 -  Assignment 2</vt:lpstr>
      <vt:lpstr>PowerPoint Presentation</vt:lpstr>
      <vt:lpstr>Assessment Criteria:</vt:lpstr>
      <vt:lpstr>Components of Lesson Plan Template</vt:lpstr>
    </vt:vector>
  </TitlesOfParts>
  <Company>Whitefriars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Layout</dc:title>
  <dc:creator>Venneri, Sandra</dc:creator>
  <cp:lastModifiedBy>Venneri, Sandra</cp:lastModifiedBy>
  <cp:revision>11</cp:revision>
  <cp:lastPrinted>2017-03-06T07:27:40Z</cp:lastPrinted>
  <dcterms:created xsi:type="dcterms:W3CDTF">2017-02-19T00:35:38Z</dcterms:created>
  <dcterms:modified xsi:type="dcterms:W3CDTF">2017-03-06T07:27:48Z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